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Arimo" panose="020B0604020202020204" pitchFamily="34" charset="0"/>
      <p:regular r:id="rId4"/>
    </p:embeddedFont>
    <p:embeddedFont>
      <p:font typeface="Arimo Bold" panose="020B0704020202020204" pitchFamily="34" charset="0"/>
      <p:regular r:id="rId5"/>
    </p:embeddedFont>
    <p:embeddedFont>
      <p:font typeface="Arimo Bold Italics" panose="020B0704020202090204" pitchFamily="34" charset="0"/>
      <p:regular r:id="rId6"/>
    </p:embeddedFont>
    <p:embeddedFont>
      <p:font typeface="Arimo Italics" panose="020B0604020202090204" pitchFamily="34" charset="0"/>
      <p:regular r:id="rId7"/>
    </p:embeddedFont>
    <p:embeddedFont>
      <p:font typeface="Glacial Indifference" pitchFamily="2" charset="0"/>
      <p:regular r:id="rId8"/>
    </p:embeddedFont>
    <p:embeddedFont>
      <p:font typeface="Glacial Indifference Bold" pitchFamily="2" charset="0"/>
      <p:regular r:id="rId9"/>
    </p:embeddedFont>
    <p:embeddedFont>
      <p:font typeface="Glacial Indifference Bold Italics" pitchFamily="2" charset="0"/>
      <p:regular r:id="rId10"/>
    </p:embeddedFont>
    <p:embeddedFont>
      <p:font typeface="Glacial Indifference Italics" pitchFamily="2" charset="0"/>
      <p:regular r:id="rId11"/>
    </p:embeddedFont>
    <p:embeddedFont>
      <p:font typeface="Playlist Script"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font" Target="fonts/font4.fntdata" /><Relationship Id="rId12" Type="http://schemas.openxmlformats.org/officeDocument/2006/relationships/font" Target="fonts/font9.fntdata"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font" Target="fonts/font3.fntdata" /><Relationship Id="rId11" Type="http://schemas.openxmlformats.org/officeDocument/2006/relationships/font" Target="fonts/font8.fntdata" /><Relationship Id="rId5" Type="http://schemas.openxmlformats.org/officeDocument/2006/relationships/font" Target="fonts/font2.fntdata" /><Relationship Id="rId15" Type="http://schemas.openxmlformats.org/officeDocument/2006/relationships/theme" Target="theme/theme1.xml" /><Relationship Id="rId10" Type="http://schemas.openxmlformats.org/officeDocument/2006/relationships/font" Target="fonts/font7.fntdata" /><Relationship Id="rId4" Type="http://schemas.openxmlformats.org/officeDocument/2006/relationships/font" Target="fonts/font1.fntdata" /><Relationship Id="rId9" Type="http://schemas.openxmlformats.org/officeDocument/2006/relationships/font" Target="fonts/font6.fntdata"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742074" cy="7560000"/>
          </a:xfrm>
          <a:custGeom>
            <a:avLst/>
            <a:gdLst/>
            <a:ahLst/>
            <a:cxnLst/>
            <a:rect l="l" t="t" r="r" b="b"/>
            <a:pathLst>
              <a:path w="10742074" h="7560000">
                <a:moveTo>
                  <a:pt x="0" y="0"/>
                </a:moveTo>
                <a:lnTo>
                  <a:pt x="10742074" y="0"/>
                </a:lnTo>
                <a:lnTo>
                  <a:pt x="10742074" y="7560000"/>
                </a:lnTo>
                <a:lnTo>
                  <a:pt x="0" y="7560000"/>
                </a:lnTo>
                <a:lnTo>
                  <a:pt x="0" y="0"/>
                </a:lnTo>
                <a:close/>
              </a:path>
            </a:pathLst>
          </a:custGeom>
          <a:blipFill>
            <a:blip r:embed="rId2"/>
            <a:stretch>
              <a:fillRect l="-4124" r="-4124" b="-2477"/>
            </a:stretch>
          </a:blipFill>
        </p:spPr>
      </p:sp>
      <p:sp>
        <p:nvSpPr>
          <p:cNvPr id="3" name="TextBox 3"/>
          <p:cNvSpPr txBox="1"/>
          <p:nvPr/>
        </p:nvSpPr>
        <p:spPr>
          <a:xfrm>
            <a:off x="0" y="3198273"/>
            <a:ext cx="10589674" cy="1704975"/>
          </a:xfrm>
          <a:prstGeom prst="rect">
            <a:avLst/>
          </a:prstGeom>
        </p:spPr>
        <p:txBody>
          <a:bodyPr lIns="0" tIns="0" rIns="0" bIns="0" rtlCol="0" anchor="t">
            <a:spAutoFit/>
          </a:bodyPr>
          <a:lstStyle/>
          <a:p>
            <a:pPr algn="ctr">
              <a:lnSpc>
                <a:spcPts val="13319"/>
              </a:lnSpc>
            </a:pPr>
            <a:r>
              <a:rPr lang="en-US" sz="11100" spc="2220">
                <a:solidFill>
                  <a:srgbClr val="000000"/>
                </a:solidFill>
                <a:latin typeface="Playlist Script"/>
              </a:rPr>
              <a:t>Pilihan hati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D5D2"/>
        </a:solidFill>
        <a:effectLst/>
      </p:bgPr>
    </p:bg>
    <p:spTree>
      <p:nvGrpSpPr>
        <p:cNvPr id="1" name=""/>
        <p:cNvGrpSpPr/>
        <p:nvPr/>
      </p:nvGrpSpPr>
      <p:grpSpPr>
        <a:xfrm>
          <a:off x="0" y="0"/>
          <a:ext cx="0" cy="0"/>
          <a:chOff x="0" y="0"/>
          <a:chExt cx="0" cy="0"/>
        </a:xfrm>
      </p:grpSpPr>
      <p:sp>
        <p:nvSpPr>
          <p:cNvPr id="2" name="Freeform 2"/>
          <p:cNvSpPr/>
          <p:nvPr/>
        </p:nvSpPr>
        <p:spPr>
          <a:xfrm>
            <a:off x="4941295" y="0"/>
            <a:ext cx="5750705" cy="7560000"/>
          </a:xfrm>
          <a:custGeom>
            <a:avLst/>
            <a:gdLst/>
            <a:ahLst/>
            <a:cxnLst/>
            <a:rect l="l" t="t" r="r" b="b"/>
            <a:pathLst>
              <a:path w="5750705" h="7560000">
                <a:moveTo>
                  <a:pt x="0" y="0"/>
                </a:moveTo>
                <a:lnTo>
                  <a:pt x="5750705" y="0"/>
                </a:lnTo>
                <a:lnTo>
                  <a:pt x="5750705" y="7560000"/>
                </a:lnTo>
                <a:lnTo>
                  <a:pt x="0" y="7560000"/>
                </a:lnTo>
                <a:lnTo>
                  <a:pt x="0" y="0"/>
                </a:lnTo>
                <a:close/>
              </a:path>
            </a:pathLst>
          </a:custGeom>
          <a:blipFill>
            <a:blip r:embed="rId2"/>
            <a:stretch>
              <a:fillRect/>
            </a:stretch>
          </a:blipFill>
        </p:spPr>
      </p:sp>
      <p:grpSp>
        <p:nvGrpSpPr>
          <p:cNvPr id="3" name="Group 3"/>
          <p:cNvGrpSpPr/>
          <p:nvPr/>
        </p:nvGrpSpPr>
        <p:grpSpPr>
          <a:xfrm>
            <a:off x="256349" y="433937"/>
            <a:ext cx="4458736" cy="6688626"/>
            <a:chOff x="0" y="-9525"/>
            <a:chExt cx="5944981" cy="8918169"/>
          </a:xfrm>
        </p:grpSpPr>
        <p:sp>
          <p:nvSpPr>
            <p:cNvPr id="4" name="TextBox 4"/>
            <p:cNvSpPr txBox="1"/>
            <p:nvPr/>
          </p:nvSpPr>
          <p:spPr>
            <a:xfrm>
              <a:off x="0" y="-9525"/>
              <a:ext cx="5944981" cy="466725"/>
            </a:xfrm>
            <a:prstGeom prst="rect">
              <a:avLst/>
            </a:prstGeom>
          </p:spPr>
          <p:txBody>
            <a:bodyPr lIns="0" tIns="0" rIns="0" bIns="0" rtlCol="0" anchor="t">
              <a:spAutoFit/>
            </a:bodyPr>
            <a:lstStyle/>
            <a:p>
              <a:pPr>
                <a:lnSpc>
                  <a:spcPts val="2760"/>
                </a:lnSpc>
              </a:pPr>
              <a:r>
                <a:rPr lang="en-US" sz="2300" spc="460">
                  <a:solidFill>
                    <a:srgbClr val="000000"/>
                  </a:solidFill>
                  <a:latin typeface="Glacial Indifference Bold"/>
                </a:rPr>
                <a:t>OUR STORY</a:t>
              </a:r>
            </a:p>
          </p:txBody>
        </p:sp>
        <p:sp>
          <p:nvSpPr>
            <p:cNvPr id="5" name="TextBox 5"/>
            <p:cNvSpPr txBox="1"/>
            <p:nvPr/>
          </p:nvSpPr>
          <p:spPr>
            <a:xfrm>
              <a:off x="231525" y="714093"/>
              <a:ext cx="5481930" cy="8194551"/>
            </a:xfrm>
            <a:prstGeom prst="rect">
              <a:avLst/>
            </a:prstGeom>
          </p:spPr>
          <p:txBody>
            <a:bodyPr lIns="0" tIns="0" rIns="0" bIns="0" rtlCol="0" anchor="t">
              <a:spAutoFit/>
            </a:bodyPr>
            <a:lstStyle/>
            <a:p>
              <a:pPr>
                <a:lnSpc>
                  <a:spcPts val="1559"/>
                </a:lnSpc>
              </a:pPr>
              <a:r>
                <a:rPr lang="en-US" sz="1299" spc="259" dirty="0" err="1">
                  <a:solidFill>
                    <a:srgbClr val="000000"/>
                  </a:solidFill>
                  <a:latin typeface="Glacial Indifference"/>
                </a:rPr>
                <a:t>Pilihan</a:t>
              </a:r>
              <a:r>
                <a:rPr lang="en-US" sz="1299" spc="259" dirty="0">
                  <a:solidFill>
                    <a:srgbClr val="000000"/>
                  </a:solidFill>
                  <a:latin typeface="Glacial Indifference"/>
                </a:rPr>
                <a:t> </a:t>
              </a:r>
              <a:r>
                <a:rPr lang="en-US" sz="1299" spc="259" dirty="0" err="1">
                  <a:solidFill>
                    <a:srgbClr val="000000"/>
                  </a:solidFill>
                  <a:latin typeface="Glacial Indifference"/>
                </a:rPr>
                <a:t>Hati</a:t>
              </a:r>
              <a:r>
                <a:rPr lang="en-US" sz="1299" spc="259" dirty="0">
                  <a:solidFill>
                    <a:srgbClr val="000000"/>
                  </a:solidFill>
                  <a:latin typeface="Glacial Indifference"/>
                </a:rPr>
                <a:t>, its all started in October 2022, in Bandung. It was founded by </a:t>
              </a:r>
              <a:r>
                <a:rPr lang="en-US" sz="1299" spc="259" dirty="0" err="1">
                  <a:solidFill>
                    <a:srgbClr val="000000"/>
                  </a:solidFill>
                  <a:latin typeface="Glacial Indifference"/>
                </a:rPr>
                <a:t>Fitri</a:t>
              </a:r>
              <a:r>
                <a:rPr lang="en-US" sz="1299" spc="259" dirty="0">
                  <a:solidFill>
                    <a:srgbClr val="000000"/>
                  </a:solidFill>
                  <a:latin typeface="Glacial Indifference"/>
                </a:rPr>
                <a:t>, Nia and </a:t>
              </a:r>
              <a:r>
                <a:rPr lang="en-US" sz="1299" spc="259" dirty="0" err="1">
                  <a:solidFill>
                    <a:srgbClr val="000000"/>
                  </a:solidFill>
                  <a:latin typeface="Glacial Indifference"/>
                </a:rPr>
                <a:t>Risa</a:t>
              </a:r>
              <a:r>
                <a:rPr lang="en-US" sz="1299" spc="259" dirty="0">
                  <a:solidFill>
                    <a:srgbClr val="000000"/>
                  </a:solidFill>
                  <a:latin typeface="Glacial Indifference"/>
                </a:rPr>
                <a:t>. </a:t>
              </a:r>
              <a:r>
                <a:rPr lang="en-US" sz="1299" spc="259" dirty="0" err="1">
                  <a:solidFill>
                    <a:srgbClr val="000000"/>
                  </a:solidFill>
                  <a:latin typeface="Glacial Indifference"/>
                </a:rPr>
                <a:t>Pilihan</a:t>
              </a:r>
              <a:r>
                <a:rPr lang="en-US" sz="1299" spc="259" dirty="0">
                  <a:solidFill>
                    <a:srgbClr val="000000"/>
                  </a:solidFill>
                  <a:latin typeface="Glacial Indifference"/>
                </a:rPr>
                <a:t> </a:t>
              </a:r>
              <a:r>
                <a:rPr lang="en-US" sz="1299" spc="259" dirty="0" err="1">
                  <a:solidFill>
                    <a:srgbClr val="000000"/>
                  </a:solidFill>
                  <a:latin typeface="Glacial Indifference"/>
                </a:rPr>
                <a:t>Hati</a:t>
              </a:r>
              <a:r>
                <a:rPr lang="en-US" sz="1299" spc="259" dirty="0">
                  <a:solidFill>
                    <a:srgbClr val="000000"/>
                  </a:solidFill>
                  <a:latin typeface="Glacial Indifference"/>
                </a:rPr>
                <a:t> started from a hobby of making, buying and wearing. Then they had friends and relatives that were abandoned by their husbands and family, so the idea coming up to help each other by opening a business.</a:t>
              </a:r>
            </a:p>
            <a:p>
              <a:pPr>
                <a:lnSpc>
                  <a:spcPts val="1559"/>
                </a:lnSpc>
              </a:pPr>
              <a:endParaRPr lang="en-US" sz="1299" spc="259" dirty="0">
                <a:solidFill>
                  <a:srgbClr val="000000"/>
                </a:solidFill>
                <a:latin typeface="Glacial Indifference"/>
              </a:endParaRPr>
            </a:p>
            <a:p>
              <a:pPr>
                <a:lnSpc>
                  <a:spcPts val="1559"/>
                </a:lnSpc>
              </a:pPr>
              <a:r>
                <a:rPr lang="en-US" sz="1299" spc="259" dirty="0">
                  <a:solidFill>
                    <a:srgbClr val="000000"/>
                  </a:solidFill>
                  <a:latin typeface="Glacial Indifference"/>
                </a:rPr>
                <a:t>As time goes by, big dreams and hopes are grow. Dream of having a big brand in Indonesia and hope to be able to help more friends, family and women in particular.</a:t>
              </a:r>
            </a:p>
            <a:p>
              <a:pPr>
                <a:lnSpc>
                  <a:spcPts val="1559"/>
                </a:lnSpc>
              </a:pPr>
              <a:endParaRPr lang="en-US" sz="1299" spc="259" dirty="0">
                <a:solidFill>
                  <a:srgbClr val="000000"/>
                </a:solidFill>
                <a:latin typeface="Glacial Indifference"/>
              </a:endParaRPr>
            </a:p>
            <a:p>
              <a:pPr>
                <a:lnSpc>
                  <a:spcPts val="1559"/>
                </a:lnSpc>
              </a:pPr>
              <a:r>
                <a:rPr lang="en-US" sz="1299" spc="259" dirty="0">
                  <a:solidFill>
                    <a:srgbClr val="000000"/>
                  </a:solidFill>
                  <a:latin typeface="Glacial Indifference"/>
                </a:rPr>
                <a:t>The words "</a:t>
              </a:r>
              <a:r>
                <a:rPr lang="en-US" sz="1299" spc="259" dirty="0" err="1">
                  <a:solidFill>
                    <a:srgbClr val="000000"/>
                  </a:solidFill>
                  <a:latin typeface="Glacial Indifference"/>
                </a:rPr>
                <a:t>Pilihan</a:t>
              </a:r>
              <a:r>
                <a:rPr lang="en-US" sz="1299" spc="259" dirty="0">
                  <a:solidFill>
                    <a:srgbClr val="000000"/>
                  </a:solidFill>
                  <a:latin typeface="Glacial Indifference"/>
                </a:rPr>
                <a:t> </a:t>
              </a:r>
              <a:r>
                <a:rPr lang="en-US" sz="1299" spc="259" dirty="0" err="1">
                  <a:solidFill>
                    <a:srgbClr val="000000"/>
                  </a:solidFill>
                  <a:latin typeface="Glacial Indifference"/>
                </a:rPr>
                <a:t>Hati</a:t>
              </a:r>
              <a:r>
                <a:rPr lang="en-US" sz="1299" spc="259" dirty="0">
                  <a:solidFill>
                    <a:srgbClr val="000000"/>
                  </a:solidFill>
                  <a:latin typeface="Glacial Indifference"/>
                </a:rPr>
                <a:t>" have taken on a true meaning. It emerged with the hope of being able to build a story and brand with an Indonesian name.</a:t>
              </a:r>
            </a:p>
            <a:p>
              <a:pPr>
                <a:lnSpc>
                  <a:spcPts val="1559"/>
                </a:lnSpc>
              </a:pPr>
              <a:endParaRPr lang="en-US" sz="1299" spc="259" dirty="0">
                <a:solidFill>
                  <a:srgbClr val="000000"/>
                </a:solidFill>
                <a:latin typeface="Glacial Indifference"/>
              </a:endParaRPr>
            </a:p>
            <a:p>
              <a:pPr>
                <a:lnSpc>
                  <a:spcPts val="1559"/>
                </a:lnSpc>
              </a:pPr>
              <a:r>
                <a:rPr lang="en-US" sz="1299" spc="259" dirty="0" err="1">
                  <a:solidFill>
                    <a:srgbClr val="000000"/>
                  </a:solidFill>
                  <a:latin typeface="Glacial Indifference"/>
                </a:rPr>
                <a:t>Pilihan</a:t>
              </a:r>
              <a:r>
                <a:rPr lang="en-US" sz="1299" spc="259" dirty="0">
                  <a:solidFill>
                    <a:srgbClr val="000000"/>
                  </a:solidFill>
                  <a:latin typeface="Glacial Indifference"/>
                </a:rPr>
                <a:t> </a:t>
              </a:r>
              <a:r>
                <a:rPr lang="en-US" sz="1299" spc="259" dirty="0" err="1">
                  <a:solidFill>
                    <a:srgbClr val="000000"/>
                  </a:solidFill>
                  <a:latin typeface="Glacial Indifference"/>
                </a:rPr>
                <a:t>Hati</a:t>
              </a:r>
              <a:r>
                <a:rPr lang="en-US" sz="1299" spc="259" dirty="0">
                  <a:solidFill>
                    <a:srgbClr val="000000"/>
                  </a:solidFill>
                  <a:latin typeface="Glacial Indifference"/>
                </a:rPr>
                <a:t> focuses on daily wear which continues to grow with variants of Muslim clothing products such as dresses, tunics, shirts, t-shirts, culottes and hijabs.</a:t>
              </a:r>
            </a:p>
            <a:p>
              <a:pPr>
                <a:lnSpc>
                  <a:spcPts val="1559"/>
                </a:lnSpc>
              </a:pPr>
              <a:endParaRPr lang="en-US" sz="1299" spc="259" dirty="0">
                <a:solidFill>
                  <a:srgbClr val="000000"/>
                </a:solidFill>
                <a:latin typeface="Glacial Indifference"/>
              </a:endParaRPr>
            </a:p>
            <a:p>
              <a:pPr>
                <a:lnSpc>
                  <a:spcPts val="1559"/>
                </a:lnSpc>
              </a:pPr>
              <a:r>
                <a:rPr lang="en-US" sz="1299" spc="259" dirty="0" err="1">
                  <a:solidFill>
                    <a:srgbClr val="000000"/>
                  </a:solidFill>
                  <a:latin typeface="Glacial Indifference"/>
                </a:rPr>
                <a:t>Pilihan</a:t>
              </a:r>
              <a:r>
                <a:rPr lang="en-US" sz="1299" spc="259" dirty="0">
                  <a:solidFill>
                    <a:srgbClr val="000000"/>
                  </a:solidFill>
                  <a:latin typeface="Glacial Indifference"/>
                </a:rPr>
                <a:t> </a:t>
              </a:r>
              <a:r>
                <a:rPr lang="en-US" sz="1299" spc="259" dirty="0" err="1">
                  <a:solidFill>
                    <a:srgbClr val="000000"/>
                  </a:solidFill>
                  <a:latin typeface="Glacial Indifference"/>
                </a:rPr>
                <a:t>Hati</a:t>
              </a:r>
              <a:r>
                <a:rPr lang="en-US" sz="1299" spc="259" dirty="0">
                  <a:solidFill>
                    <a:srgbClr val="000000"/>
                  </a:solidFill>
                  <a:latin typeface="Glacial Indifference"/>
                </a:rPr>
                <a:t> theme is quality fabric, comfortable, unique and wearable design.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Add a little bit of body text</dc:title>
  <cp:lastModifiedBy>fitri.wulansari@gmail.com</cp:lastModifiedBy>
  <cp:revision>3</cp:revision>
  <dcterms:created xsi:type="dcterms:W3CDTF">2006-08-16T00:00:00Z</dcterms:created>
  <dcterms:modified xsi:type="dcterms:W3CDTF">2023-09-02T09:37:29Z</dcterms:modified>
  <dc:identifier>DAFtScG_KV0</dc:identifier>
</cp:coreProperties>
</file>